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7" r:id="rId5"/>
    <p:sldId id="264" r:id="rId6"/>
    <p:sldId id="265" r:id="rId7"/>
    <p:sldId id="257" r:id="rId8"/>
    <p:sldId id="258" r:id="rId9"/>
    <p:sldId id="259" r:id="rId10"/>
    <p:sldId id="266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84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8D02B-E0D2-40F0-A1FC-07B98F424F23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C412-933A-40BB-9EF5-E386AB91B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5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8D02B-E0D2-40F0-A1FC-07B98F424F23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C412-933A-40BB-9EF5-E386AB91B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135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8D02B-E0D2-40F0-A1FC-07B98F424F23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C412-933A-40BB-9EF5-E386AB91B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45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8D02B-E0D2-40F0-A1FC-07B98F424F23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C412-933A-40BB-9EF5-E386AB91B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37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8D02B-E0D2-40F0-A1FC-07B98F424F23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C412-933A-40BB-9EF5-E386AB91B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381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8D02B-E0D2-40F0-A1FC-07B98F424F23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C412-933A-40BB-9EF5-E386AB91B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418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8D02B-E0D2-40F0-A1FC-07B98F424F23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C412-933A-40BB-9EF5-E386AB91B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714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8D02B-E0D2-40F0-A1FC-07B98F424F23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C412-933A-40BB-9EF5-E386AB91B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198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8D02B-E0D2-40F0-A1FC-07B98F424F23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C412-933A-40BB-9EF5-E386AB91B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789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8D02B-E0D2-40F0-A1FC-07B98F424F23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C412-933A-40BB-9EF5-E386AB91B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438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8D02B-E0D2-40F0-A1FC-07B98F424F23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C412-933A-40BB-9EF5-E386AB91B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601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8D02B-E0D2-40F0-A1FC-07B98F424F23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0C412-933A-40BB-9EF5-E386AB91B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7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Database Relationships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73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Referential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“References have integrity” (what does this mean?)</a:t>
            </a:r>
          </a:p>
          <a:p>
            <a:r>
              <a:rPr lang="en-US" dirty="0" smtClean="0"/>
              <a:t>When you state the relationships that must hold between the tables in a database, the DBMS enforces those relationships</a:t>
            </a:r>
          </a:p>
          <a:p>
            <a:r>
              <a:rPr lang="en-US" dirty="0" smtClean="0"/>
              <a:t>If a table is on the “many” end of a one-to-many relationship, when you enter a record in the table, the DBMS checks to see that there </a:t>
            </a:r>
            <a:r>
              <a:rPr lang="en-US" b="1" dirty="0" smtClean="0"/>
              <a:t>does</a:t>
            </a:r>
            <a:r>
              <a:rPr lang="en-US" dirty="0" smtClean="0"/>
              <a:t> exist ONE record in the other table to match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638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Referential Integrity violation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39" y="1600200"/>
            <a:ext cx="7564721" cy="4525963"/>
          </a:xfrm>
        </p:spPr>
      </p:pic>
    </p:spTree>
    <p:extLst>
      <p:ext uri="{BB962C8B-B14F-4D97-AF65-F5344CB8AC3E}">
        <p14:creationId xmlns:p14="http://schemas.microsoft.com/office/powerpoint/2010/main" val="344010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One to one </a:t>
            </a:r>
          </a:p>
          <a:p>
            <a:pPr lvl="1"/>
            <a:r>
              <a:rPr lang="en-US" dirty="0" smtClean="0"/>
              <a:t>Person  to Driver’s License, Country to President, Person to Social Security Number (in theory)</a:t>
            </a:r>
          </a:p>
          <a:p>
            <a:r>
              <a:rPr lang="en-US" dirty="0" smtClean="0"/>
              <a:t>One to many</a:t>
            </a:r>
          </a:p>
          <a:p>
            <a:pPr lvl="1"/>
            <a:r>
              <a:rPr lang="en-US" dirty="0" smtClean="0"/>
              <a:t>Mother to Child, Division to Department, Supervisor to Employees, Owner to Car, Customer to Invoice</a:t>
            </a:r>
          </a:p>
          <a:p>
            <a:r>
              <a:rPr lang="en-US" dirty="0" smtClean="0"/>
              <a:t>Many to many</a:t>
            </a:r>
          </a:p>
          <a:p>
            <a:pPr lvl="1"/>
            <a:r>
              <a:rPr lang="en-US" dirty="0" smtClean="0"/>
              <a:t>Parent to child, student to professor, nurse to patient, Invoice to Inventory Part, student to class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Theory and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theory, a DBMS could represent any of the relationships shown</a:t>
            </a:r>
          </a:p>
          <a:p>
            <a:r>
              <a:rPr lang="en-US" dirty="0" smtClean="0"/>
              <a:t>In practice, many-to-many relationships are never done directly</a:t>
            </a:r>
          </a:p>
          <a:p>
            <a:r>
              <a:rPr lang="en-US" dirty="0" smtClean="0"/>
              <a:t>Instead it is broken down into two one-to-many relationships (easier to implement in DBMS, easier to understand)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135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Students and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		Many to many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one student has many (&gt;= 0) classes</a:t>
            </a:r>
          </a:p>
          <a:p>
            <a:pPr marL="0" indent="0" algn="ctr">
              <a:buNone/>
            </a:pPr>
            <a:r>
              <a:rPr lang="en-US" dirty="0" smtClean="0"/>
              <a:t>one class has many (&gt;= 0) students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90800" y="2512577"/>
            <a:ext cx="121920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Students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53000" y="2512577"/>
            <a:ext cx="114300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3810000" y="2971800"/>
            <a:ext cx="11430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flipH="1">
            <a:off x="3810000" y="3124200"/>
            <a:ext cx="11430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542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Many-Many to 1-Many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Students to Classes is many-to-many</a:t>
            </a:r>
          </a:p>
          <a:p>
            <a:r>
              <a:rPr lang="en-US" dirty="0" smtClean="0"/>
              <a:t>To </a:t>
            </a:r>
            <a:r>
              <a:rPr lang="en-US" dirty="0" smtClean="0"/>
              <a:t>change it to two one-to-many relationships, One table is just Students, one table is just Classes, then a third table gives the relationship “enrolled” and ties the two other tables together.  The relationships between the two original tables and the Enrolled table are one-to-many.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933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One-to-Many Relationships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201" y="1600200"/>
            <a:ext cx="7855598" cy="4525963"/>
          </a:xfrm>
        </p:spPr>
      </p:pic>
    </p:spTree>
    <p:extLst>
      <p:ext uri="{BB962C8B-B14F-4D97-AF65-F5344CB8AC3E}">
        <p14:creationId xmlns:p14="http://schemas.microsoft.com/office/powerpoint/2010/main" val="2619956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 make a relationship between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by clicking on the Database Tools menu on the Ribbon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652" y="2895600"/>
            <a:ext cx="7306695" cy="3362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86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the tables that you want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891" y="1600200"/>
            <a:ext cx="5398217" cy="4525963"/>
          </a:xfrm>
        </p:spPr>
      </p:pic>
    </p:spTree>
    <p:extLst>
      <p:ext uri="{BB962C8B-B14F-4D97-AF65-F5344CB8AC3E}">
        <p14:creationId xmlns:p14="http://schemas.microsoft.com/office/powerpoint/2010/main" val="19840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Decide which fields in which tables you want to relate</a:t>
            </a:r>
          </a:p>
          <a:p>
            <a:r>
              <a:rPr lang="en-US" dirty="0" smtClean="0"/>
              <a:t>Drag the arrows from one of the fields you want to relate to the other – not just the TABLES but the specific fields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52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321</Words>
  <Application>Microsoft Office PowerPoint</Application>
  <PresentationFormat>On-screen Show (4:3)</PresentationFormat>
  <Paragraphs>36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Database Relationships</vt:lpstr>
      <vt:lpstr>Types of Relationships</vt:lpstr>
      <vt:lpstr>In Theory and Practice</vt:lpstr>
      <vt:lpstr>Students and Classes</vt:lpstr>
      <vt:lpstr>Changing Many-Many to 1-Many</vt:lpstr>
      <vt:lpstr>Two One-to-Many Relationships</vt:lpstr>
      <vt:lpstr>To make a relationship between tables</vt:lpstr>
      <vt:lpstr>Add the tables that you want</vt:lpstr>
      <vt:lpstr>Adding relationships</vt:lpstr>
      <vt:lpstr>Referential Integrity</vt:lpstr>
      <vt:lpstr>Referential Integrity violation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Relationships</dc:title>
  <dc:creator>Debby</dc:creator>
  <cp:lastModifiedBy>Debby</cp:lastModifiedBy>
  <cp:revision>4</cp:revision>
  <dcterms:created xsi:type="dcterms:W3CDTF">2014-10-27T03:58:42Z</dcterms:created>
  <dcterms:modified xsi:type="dcterms:W3CDTF">2017-10-18T18:40:41Z</dcterms:modified>
</cp:coreProperties>
</file>